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370" y="-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3EA8C9-6716-1A12-3EF6-067F448A6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3C38499-B16D-220E-1504-6F2130DD0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1C31E9-1756-A781-A836-C0AAA64C2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242FD1F-69AD-9A6D-C1BC-AB5BDE4A2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B6A804-C3DF-4742-53EE-ABA4E1B53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886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7F3D8-1F86-2DFF-A459-0BF36BCCF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A27262D-02C8-9185-8749-EE3605C56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CD4A39-4E92-EE9C-407C-1A506EC5E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52437B-8274-B60A-A921-BF5EBDC6E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5AFA94-7935-44D8-15B0-65B253A9F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761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4A409F4-BD60-321E-6381-58478407B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9A2B0CC-D685-DD1B-0AAB-9F568001E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23E58E-A02E-34DA-F6AD-5F2C3DF04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F932BD-B461-FA3A-2759-BAF06D393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9901DB-F71F-EC48-84E8-D7B6E2768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7156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9EAF18-5D83-E576-A69E-0BDE8C953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089F36-A405-8444-B39C-000F03746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D9FA02-B45F-29C6-F021-50B24DAF0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F6C2ED-ED8F-AC6B-B7E4-235940996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35A046-DF80-DAFF-401C-6286398C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7364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95D6D7-229B-5D00-C48A-F9E283B97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D2E7C43-B278-CB54-C1E4-71E029FCA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DB102DB-A147-CE54-B37B-F9D02BD7E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6A84BF-F3E6-0E7A-0ABA-D7CA678A7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0B74086-4590-4D47-6A56-EF33E747C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343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0E7F9F-3823-9F9C-9493-80B1B36D6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A3BF67-E5E4-A9F5-EA6F-1FCE0D780C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A1AC692-BF53-D311-DCFC-3D969226FC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27D75B4-23CB-A3D7-7E33-EE194C57D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7F66058-8324-005D-2C98-83069614A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7246F8-6590-615D-B8E7-CD112A8FA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3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C371CA-990A-CBFC-AD4A-D084F82B4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519F882-6C8B-1051-F2E6-B22ADC8F6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212968F-669A-53A5-A802-A7E2387C6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A68335E-B26B-D485-7C0C-653B13F636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4D5C631-A536-FF2B-3AE1-BC901F82A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77DDC3B-20EA-182B-11A5-B317DA2CA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E93FC30-4E8C-F7E6-EBF4-1EDA77627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7778E82-360A-D8E7-7A1A-656FB473B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5624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822E2A-D55B-06D6-9696-8BE8CEF1A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85778E-5D29-3161-90AE-FA6364F35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814965-7F86-5982-D002-CFB172F9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80D24E-5E3A-3A37-8BFD-0CA4E0E6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3652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78F8558-E4AD-926E-FC10-B81D908F6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27FFF49-B085-7B0A-3CE1-680D67E5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B793194-3FA4-8B14-B088-8D03ABFE8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6262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BCC313-FB18-1DC7-C499-963EC69BF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D8E930-9ECA-F7EA-5053-9E6B67BEF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2931316-AD56-B8B3-0627-9D0D056CC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FFEF04-0A06-7BFF-6C6B-E8D2E30F2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5C20429-2C43-27E9-9617-8F9A5C8D3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9A90D3E-ADB3-77EB-348D-31B2DA2F7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6323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115789-3222-4FF6-627A-5C5600357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1378791-4F82-A981-DC64-94E124224D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94980E1-6C5C-5809-EE82-7FF9080F3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C604D50-EC5D-D42B-613F-FBBC004EC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AF4B57-D88F-C9BD-DF0C-F71AB6C3C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1B243D7-D4A4-80F4-9604-07F2D8CB7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5608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55328EB-B508-27B2-8088-58A9A02C8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953CBC7-4495-8CCA-B00E-F8D8A60A2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60A2FF-0546-B576-6190-3EC41A4703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427E6-186E-41D2-81C6-8EB047087A40}" type="datetimeFigureOut">
              <a:rPr lang="de-DE" smtClean="0"/>
              <a:t>31.10.2023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C081B72-5AE6-C4BB-21F9-A8FC4D6D41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C14A1E-53F2-EF9C-B489-44E275AEC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ED9AE-43E8-4F5E-92F0-013218C94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612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Menschliches Gesicht, Kleidung, Person, Im Haus enthält.&#10;&#10;Automatisch generierte Beschreibung">
            <a:extLst>
              <a:ext uri="{FF2B5EF4-FFF2-40B4-BE49-F238E27FC236}">
                <a16:creationId xmlns:a16="http://schemas.microsoft.com/office/drawing/2014/main" id="{1336AD3A-C462-8B9B-8B12-9874247AD4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65" r="17037" b="6574"/>
          <a:stretch/>
        </p:blipFill>
        <p:spPr>
          <a:xfrm>
            <a:off x="2882900" y="0"/>
            <a:ext cx="6604000" cy="6407150"/>
          </a:xfrm>
          <a:prstGeom prst="rect">
            <a:avLst/>
          </a:prstGeom>
          <a:ln>
            <a:noFill/>
          </a:ln>
        </p:spPr>
      </p:pic>
      <p:sp>
        <p:nvSpPr>
          <p:cNvPr id="4" name="Kreis: nicht ausgefüllt 3">
            <a:extLst>
              <a:ext uri="{FF2B5EF4-FFF2-40B4-BE49-F238E27FC236}">
                <a16:creationId xmlns:a16="http://schemas.microsoft.com/office/drawing/2014/main" id="{02177A15-8872-2FBE-94AF-DCC0B787E4E1}"/>
              </a:ext>
            </a:extLst>
          </p:cNvPr>
          <p:cNvSpPr/>
          <p:nvPr/>
        </p:nvSpPr>
        <p:spPr>
          <a:xfrm>
            <a:off x="2572773" y="-876300"/>
            <a:ext cx="7560000" cy="7560000"/>
          </a:xfrm>
          <a:prstGeom prst="donut">
            <a:avLst>
              <a:gd name="adj" fmla="val 1299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4F65430-3CCA-BA99-DD14-72B45F6B1C2D}"/>
              </a:ext>
            </a:extLst>
          </p:cNvPr>
          <p:cNvSpPr/>
          <p:nvPr/>
        </p:nvSpPr>
        <p:spPr>
          <a:xfrm>
            <a:off x="2572773" y="-876300"/>
            <a:ext cx="1834127" cy="168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E29E5E7-21DE-8CF1-5DCD-EE3FF33C2981}"/>
              </a:ext>
            </a:extLst>
          </p:cNvPr>
          <p:cNvSpPr/>
          <p:nvPr/>
        </p:nvSpPr>
        <p:spPr>
          <a:xfrm>
            <a:off x="8298646" y="-876300"/>
            <a:ext cx="1834127" cy="168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604C6AF-5334-D872-A2F3-31B467EACA9D}"/>
              </a:ext>
            </a:extLst>
          </p:cNvPr>
          <p:cNvSpPr/>
          <p:nvPr/>
        </p:nvSpPr>
        <p:spPr>
          <a:xfrm>
            <a:off x="8298646" y="4994600"/>
            <a:ext cx="1834127" cy="168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C6B47FE-E4ED-536F-D168-4375175D7F93}"/>
              </a:ext>
            </a:extLst>
          </p:cNvPr>
          <p:cNvSpPr/>
          <p:nvPr/>
        </p:nvSpPr>
        <p:spPr>
          <a:xfrm>
            <a:off x="2572772" y="4994600"/>
            <a:ext cx="1834127" cy="168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46F47A8-01C9-BB8C-8DCA-8D0385B7E6C5}"/>
              </a:ext>
            </a:extLst>
          </p:cNvPr>
          <p:cNvSpPr/>
          <p:nvPr/>
        </p:nvSpPr>
        <p:spPr>
          <a:xfrm>
            <a:off x="2572773" y="450850"/>
            <a:ext cx="919727" cy="6232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A0558EB-9E08-FBE1-AB80-BFF5E3E040F6}"/>
              </a:ext>
            </a:extLst>
          </p:cNvPr>
          <p:cNvSpPr/>
          <p:nvPr/>
        </p:nvSpPr>
        <p:spPr>
          <a:xfrm>
            <a:off x="9215709" y="-31750"/>
            <a:ext cx="919727" cy="6232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B8FC695-896C-D4C8-8917-D149F2D51936}"/>
              </a:ext>
            </a:extLst>
          </p:cNvPr>
          <p:cNvSpPr/>
          <p:nvPr/>
        </p:nvSpPr>
        <p:spPr>
          <a:xfrm>
            <a:off x="4317161" y="6070600"/>
            <a:ext cx="3978822" cy="613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73B37E9-A8C9-A610-5A22-A1EB4D325F6B}"/>
              </a:ext>
            </a:extLst>
          </p:cNvPr>
          <p:cNvSpPr/>
          <p:nvPr/>
        </p:nvSpPr>
        <p:spPr>
          <a:xfrm>
            <a:off x="4193046" y="-876300"/>
            <a:ext cx="4265154" cy="70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5253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D09557D-2796-3A16-6822-BCAC8D1937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01" t="12870" r="12915" b="12685"/>
          <a:stretch/>
        </p:blipFill>
        <p:spPr>
          <a:xfrm>
            <a:off x="1485900" y="1007533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522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Company>Universitaet Potsdam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Pawel Kulawiak</dc:creator>
  <cp:lastModifiedBy>Pawel Kulawiak</cp:lastModifiedBy>
  <cp:revision>1</cp:revision>
  <dcterms:created xsi:type="dcterms:W3CDTF">2023-10-31T13:00:29Z</dcterms:created>
  <dcterms:modified xsi:type="dcterms:W3CDTF">2023-10-31T13:07:09Z</dcterms:modified>
</cp:coreProperties>
</file>

<file path=docProps/thumbnail.jpeg>
</file>